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57" r:id="rId3"/>
    <p:sldId id="258" r:id="rId4"/>
    <p:sldId id="260" r:id="rId5"/>
    <p:sldId id="263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9955A-A7C9-4CD8-98F2-128BC07DCA4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D9A3-594D-4D52-9614-578AA57E86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54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D9A3-594D-4D52-9614-578AA57E865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42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2A81F29-AD35-43EB-AE56-6502FCA3CADE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47164C0-C172-471F-9EE3-3D82623CBCE8}" type="datetimeFigureOut">
              <a:rPr lang="es-MX" smtClean="0"/>
              <a:t>03/11/2014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knightadrc.wustl.edu/images/Berg2012/neuron_firing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r="2106"/>
          <a:stretch/>
        </p:blipFill>
        <p:spPr bwMode="auto">
          <a:xfrm>
            <a:off x="-36512" y="1"/>
            <a:ext cx="850674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180528" y="6021288"/>
            <a:ext cx="8827470" cy="1000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Picture 2" descr="http://people.cryst.bbk.ac.uk/~ubcg16z/cpn/asymnuces.gif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4775" r="5189" b="3539"/>
          <a:stretch/>
        </p:blipFill>
        <p:spPr bwMode="auto">
          <a:xfrm rot="20874313">
            <a:off x="5197213" y="461285"/>
            <a:ext cx="2906917" cy="41103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thumb/5/57/Human-insulin-hexamer-3D-ribbons.png/230px-Human-insulin-hexamer-3D-ribbons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92">
            <a:off x="4104547" y="3883407"/>
            <a:ext cx="1936478" cy="18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1307" y="1844824"/>
            <a:ext cx="7543800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dirty="0" smtClean="0"/>
              <a:t>UNIDAD III:</a:t>
            </a:r>
          </a:p>
          <a:p>
            <a:pPr algn="ctr"/>
            <a:r>
              <a:rPr lang="es-ES" sz="3200" dirty="0" smtClean="0"/>
              <a:t>NEUROTRANSMISORES VS CHAPERONINAS VS HORMONAS</a:t>
            </a:r>
            <a:endParaRPr lang="es-ES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697537" y="753990"/>
            <a:ext cx="5022676" cy="679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/>
              <a:t>UNIVERSIDAD AUTONOMA DE CHIAPAS</a:t>
            </a:r>
          </a:p>
          <a:p>
            <a:pPr algn="ctr"/>
            <a:r>
              <a:rPr lang="es-ES" sz="2400" dirty="0" smtClean="0"/>
              <a:t>EXTENSION OCOZOCOAUTLA</a:t>
            </a:r>
            <a:endParaRPr lang="es-ES" sz="24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24128" y="4826479"/>
            <a:ext cx="2511338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 smtClean="0"/>
              <a:t>Coutiño Diana</a:t>
            </a:r>
          </a:p>
          <a:p>
            <a:pPr algn="r"/>
            <a:r>
              <a:rPr lang="es-ES" sz="2000" dirty="0" smtClean="0"/>
              <a:t>Domínguez Zuleima</a:t>
            </a:r>
          </a:p>
          <a:p>
            <a:pPr algn="r"/>
            <a:r>
              <a:rPr lang="es-ES" sz="2000" dirty="0" smtClean="0"/>
              <a:t>Pérez Florinda</a:t>
            </a:r>
          </a:p>
          <a:p>
            <a:pPr algn="r"/>
            <a:r>
              <a:rPr lang="es-ES" sz="2000" dirty="0" smtClean="0"/>
              <a:t>Ruiz </a:t>
            </a:r>
            <a:r>
              <a:rPr lang="es-ES" sz="2000" dirty="0" smtClean="0"/>
              <a:t>Valeria</a:t>
            </a:r>
            <a:endParaRPr lang="es-ES" sz="2000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2944" y="4811906"/>
            <a:ext cx="435909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BIOQUIMICA</a:t>
            </a:r>
            <a:endParaRPr lang="es-ES" sz="2000" dirty="0" smtClean="0"/>
          </a:p>
          <a:p>
            <a:r>
              <a:rPr lang="es-ES" sz="2000" dirty="0" smtClean="0"/>
              <a:t>Titular: </a:t>
            </a:r>
            <a:r>
              <a:rPr lang="es-ES" sz="2000" dirty="0" smtClean="0"/>
              <a:t>Dra. Ana Olivia Cañas Urbina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153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lits.mx/ckfinder/userfiles/images/neurotransmisores%20electrico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0"/>
          <a:stretch/>
        </p:blipFill>
        <p:spPr bwMode="auto">
          <a:xfrm>
            <a:off x="-72009" y="-27384"/>
            <a:ext cx="85324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NEUROTRANSMISORES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Sustancias químicas que comunican al cerebro con el cuerpo mediante la transmisión de señales por medio de las neuronas.</a:t>
            </a:r>
          </a:p>
          <a:p>
            <a:pPr algn="just"/>
            <a:r>
              <a:rPr lang="es-MX" dirty="0" smtClean="0"/>
              <a:t>Se encuentran almacenadas en vesículas dentro de las neuronas.</a:t>
            </a:r>
          </a:p>
          <a:p>
            <a:pPr marL="0" indent="0" algn="just">
              <a:buNone/>
            </a:pPr>
            <a:r>
              <a:rPr lang="es-MX" dirty="0" smtClean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99592" y="58772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/>
              <a:t>https://www.boundless.com/physiology/textbooks/boundless-anatomy-and-physiology-textbook/nervous-tissue-11/neurophysiology-113/types-of-neurotransmitters-by-function-619-3349/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35513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lits.mx/ckfinder/userfiles/images/neurotransmisores%20electrico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0"/>
          <a:stretch/>
        </p:blipFill>
        <p:spPr bwMode="auto">
          <a:xfrm>
            <a:off x="-72009" y="-27384"/>
            <a:ext cx="85324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7715200" cy="5505475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Es un neurotransmisor cuando:</a:t>
            </a:r>
          </a:p>
          <a:p>
            <a:pPr marL="0" indent="0">
              <a:buNone/>
            </a:pPr>
            <a:endParaRPr lang="es-MX" sz="2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 sz="2400" dirty="0" smtClean="0"/>
              <a:t>Son sintetizados por las neuronas presinápticas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 sz="2400" dirty="0" smtClean="0"/>
              <a:t>Se liberan ante un estimulo apropiado de las células contenedoras.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 sz="2400" dirty="0" smtClean="0"/>
              <a:t>Producen un estimulo en la neurona postsinaptica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 sz="2400" dirty="0" smtClean="0"/>
              <a:t>Pueden ser receptados fácilmente</a:t>
            </a:r>
          </a:p>
          <a:p>
            <a:pPr marL="457200" lvl="1" indent="0" algn="just">
              <a:buNone/>
            </a:pPr>
            <a:endParaRPr lang="es-MX" sz="2400" dirty="0" smtClean="0"/>
          </a:p>
          <a:p>
            <a:pPr marL="457200" lvl="1" indent="0" algn="just">
              <a:buNone/>
            </a:pPr>
            <a:r>
              <a:rPr lang="es-MX" sz="2400" dirty="0" smtClean="0"/>
              <a:t>Algunas neuronas liberan neuropetidos que en su mayoría son neuromoduladores y algunos otros como verdaderos neurotransmisores  </a:t>
            </a:r>
          </a:p>
          <a:p>
            <a:pPr marL="457200" lvl="1" indent="0" algn="just">
              <a:buNone/>
            </a:pPr>
            <a:endParaRPr lang="es-MX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5877272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Lorenzo-</a:t>
            </a:r>
            <a:r>
              <a:rPr lang="es-ES" sz="1000" dirty="0" err="1"/>
              <a:t>Velazquez</a:t>
            </a:r>
            <a:r>
              <a:rPr lang="es-ES" sz="1000" dirty="0"/>
              <a:t>. (2008). </a:t>
            </a:r>
            <a:r>
              <a:rPr lang="es-ES" sz="1000" i="1" dirty="0"/>
              <a:t>Farmacología Básica y Clínica.</a:t>
            </a:r>
            <a:r>
              <a:rPr lang="es-ES" sz="1000" dirty="0"/>
              <a:t> Buenos Aires: Panamericana. Disponible en: http://books.google.com.mx/books?id=BeQ6D40wTPQC&amp;pg=PA101&amp;dq=neurotransmisores+definicion&amp;hl=es&amp;sa=X&amp;ei=kvNWVIyfOZCeyATEi4DIAg&amp;ved=0CBwQ6AEwAA#v=onepage&amp;q=neurotransmisores%20definicion&amp;f=false.</a:t>
            </a:r>
          </a:p>
          <a:p>
            <a:pPr algn="just"/>
            <a:r>
              <a:rPr lang="es-ES" sz="1000" dirty="0"/>
              <a:t> </a:t>
            </a:r>
          </a:p>
          <a:p>
            <a:pPr algn="just"/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9964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lits.mx/ckfinder/userfiles/images/neurotransmisores%20electrico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0"/>
          <a:stretch/>
        </p:blipFill>
        <p:spPr bwMode="auto">
          <a:xfrm>
            <a:off x="-72009" y="-27384"/>
            <a:ext cx="85324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s-MX" dirty="0" smtClean="0"/>
              <a:t>Aminoácidos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s-MX" dirty="0" smtClean="0"/>
              <a:t>Péptidos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s-MX" dirty="0" smtClean="0"/>
              <a:t>Monoaminas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s-MX" dirty="0"/>
          </a:p>
          <a:p>
            <a:pPr marL="400050" lvl="1" indent="0">
              <a:buNone/>
            </a:pPr>
            <a:r>
              <a:rPr lang="es-MX" dirty="0" smtClean="0"/>
              <a:t>Pueden ser clasificados tambien como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s-MX" dirty="0" smtClean="0"/>
              <a:t>Excitatoria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s-MX" dirty="0" smtClean="0"/>
              <a:t>inhibitoria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58772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 smtClean="0"/>
              <a:t>http://www.buzzle.com/articles/neurotransmitters-and-their-functions.html</a:t>
            </a:r>
            <a:r>
              <a:rPr lang="es-ES" sz="1000" dirty="0"/>
              <a:t> </a:t>
            </a:r>
          </a:p>
          <a:p>
            <a:pPr algn="just"/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5255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8452022" cy="6866371"/>
            <a:chOff x="0" y="0"/>
            <a:chExt cx="8452022" cy="6866371"/>
          </a:xfrm>
        </p:grpSpPr>
        <p:pic>
          <p:nvPicPr>
            <p:cNvPr id="10" name="Picture 4" descr="http://www.desarrolloscreativos.net/wp-content/uploads/2013/10/fondo-naranja.jp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56" r="38378"/>
            <a:stretch/>
          </p:blipFill>
          <p:spPr bwMode="auto">
            <a:xfrm>
              <a:off x="0" y="0"/>
              <a:ext cx="8452022" cy="686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people.cryst.bbk.ac.uk/~ubcg16z/cpn/asymnuces.gif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4" t="4775" r="5189" b="3539"/>
            <a:stretch/>
          </p:blipFill>
          <p:spPr bwMode="auto">
            <a:xfrm rot="20874313">
              <a:off x="694399" y="110678"/>
              <a:ext cx="4560578" cy="644867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Chaperoninas	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Tienen origen proteico</a:t>
            </a:r>
          </a:p>
          <a:p>
            <a:pPr algn="just"/>
            <a:r>
              <a:rPr lang="es-MX" dirty="0" smtClean="0"/>
              <a:t>Función: ayudan al plegamiento de las proteínas</a:t>
            </a:r>
          </a:p>
          <a:p>
            <a:pPr marL="0" indent="0" algn="just">
              <a:buNone/>
            </a:pPr>
            <a:r>
              <a:rPr lang="es-MX" dirty="0" smtClean="0"/>
              <a:t> </a:t>
            </a:r>
          </a:p>
          <a:p>
            <a:pPr algn="just"/>
            <a:endParaRPr lang="es-MX" dirty="0"/>
          </a:p>
        </p:txBody>
      </p:sp>
      <p:pic>
        <p:nvPicPr>
          <p:cNvPr id="3074" name="Picture 2" descr="http://www.ciencia.cl/CienciaAlDia/volumen4/numero2/articulos/llorca/fig1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3"/>
            <a:ext cx="5184576" cy="32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29335" y="6495147"/>
            <a:ext cx="480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http://www.ciencia.cl/CienciaAlDia/volumen4/numero2/articulos/articulo1.html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3111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8452022" cy="6866371"/>
            <a:chOff x="0" y="0"/>
            <a:chExt cx="8452022" cy="6866371"/>
          </a:xfrm>
        </p:grpSpPr>
        <p:pic>
          <p:nvPicPr>
            <p:cNvPr id="9" name="Picture 4" descr="http://www.desarrolloscreativos.net/wp-content/uploads/2013/10/fondo-naranja.jp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56" r="38378"/>
            <a:stretch/>
          </p:blipFill>
          <p:spPr bwMode="auto">
            <a:xfrm>
              <a:off x="0" y="0"/>
              <a:ext cx="8452022" cy="686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people.cryst.bbk.ac.uk/~ubcg16z/cpn/asymnuces.gif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4" t="4775" r="5189" b="3539"/>
            <a:stretch/>
          </p:blipFill>
          <p:spPr bwMode="auto">
            <a:xfrm rot="20874313">
              <a:off x="694399" y="110678"/>
              <a:ext cx="4560578" cy="644867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Hormona - chaperonina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chaperoninas mantienen el plegamiento de receptores intracelulares</a:t>
            </a:r>
          </a:p>
          <a:p>
            <a:r>
              <a:rPr lang="es-MX" dirty="0" smtClean="0"/>
              <a:t>El complejo Hormona- chaperonina – receptor, se translocan al núcleo</a:t>
            </a:r>
          </a:p>
          <a:p>
            <a:r>
              <a:rPr lang="es-MX" dirty="0" smtClean="0"/>
              <a:t>Al llegar al núcleo el complejo se separa.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5877272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 smtClean="0"/>
              <a:t>http://www.curtisbiologia.com/node/124</a:t>
            </a:r>
          </a:p>
          <a:p>
            <a:pPr algn="just"/>
            <a:r>
              <a:rPr lang="es-ES" sz="1000" dirty="0" smtClean="0"/>
              <a:t>http://medicinabuenosaires.com/revistas/vol59-99/5/v59_n5_1_477_486.pdf</a:t>
            </a:r>
            <a:endParaRPr lang="es-ES" sz="1000" dirty="0"/>
          </a:p>
          <a:p>
            <a:pPr algn="just"/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40559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desarrolloscreativos.net/wp-content/uploads/2013/10/fondo-naranja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56" r="38378"/>
          <a:stretch/>
        </p:blipFill>
        <p:spPr bwMode="auto">
          <a:xfrm>
            <a:off x="0" y="0"/>
            <a:ext cx="8452022" cy="6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hormonas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Sustancias químicas secretadas por glándulas, cuya función es la de transmitir señales.</a:t>
            </a:r>
          </a:p>
          <a:p>
            <a:pPr algn="ctr"/>
            <a:r>
              <a:rPr lang="es-MX" dirty="0" smtClean="0"/>
              <a:t>Pueden clasificarse como: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es-MX" sz="2400" dirty="0" smtClean="0"/>
              <a:t>Autocrina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es-MX" sz="2400" dirty="0" smtClean="0"/>
              <a:t>Paracrina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es-MX" sz="2400" dirty="0" smtClean="0"/>
              <a:t>Endocrina</a:t>
            </a:r>
          </a:p>
          <a:p>
            <a:pPr marL="457200" lvl="1" indent="0">
              <a:buNone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MX" dirty="0" smtClean="0"/>
          </a:p>
        </p:txBody>
      </p:sp>
      <p:pic>
        <p:nvPicPr>
          <p:cNvPr id="2050" name="Picture 2" descr="http://upload.wikimedia.org/wikipedia/commons/thumb/5/57/Human-insulin-hexamer-3D-ribbons.png/230px-Human-insulin-hexamer-3D-ribb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92">
            <a:off x="5455678" y="3537090"/>
            <a:ext cx="2694004" cy="26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desarrolloscreativos.net/wp-content/uploads/2013/10/fondo-naranja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56" r="38378"/>
          <a:stretch/>
        </p:blipFill>
        <p:spPr bwMode="auto">
          <a:xfrm>
            <a:off x="0" y="0"/>
            <a:ext cx="8452022" cy="6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336675"/>
              </p:ext>
            </p:extLst>
          </p:nvPr>
        </p:nvGraphicFramePr>
        <p:xfrm>
          <a:off x="251520" y="1340768"/>
          <a:ext cx="7632848" cy="409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088232"/>
                <a:gridCol w="1872208"/>
                <a:gridCol w="1800200"/>
              </a:tblGrid>
              <a:tr h="63670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Neurotransmisores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chaperoninas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hormonas</a:t>
                      </a:r>
                      <a:endParaRPr lang="es-MX" dirty="0"/>
                    </a:p>
                  </a:txBody>
                  <a:tcPr anchor="ctr"/>
                </a:tc>
              </a:tr>
              <a:tr h="63670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naturaleza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Proteica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Proteica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Proteica</a:t>
                      </a:r>
                      <a:endParaRPr lang="es-MX" dirty="0"/>
                    </a:p>
                  </a:txBody>
                  <a:tcPr anchor="ctr"/>
                </a:tc>
              </a:tr>
              <a:tr h="84893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función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intercambio de información, transmitir señales</a:t>
                      </a:r>
                      <a:endParaRPr lang="es-MX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Plegamiento de proteínas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Mensajeras,</a:t>
                      </a:r>
                      <a:r>
                        <a:rPr lang="es-MX" baseline="0" dirty="0" smtClean="0"/>
                        <a:t> controladores</a:t>
                      </a:r>
                      <a:endParaRPr lang="es-MX" dirty="0"/>
                    </a:p>
                  </a:txBody>
                  <a:tcPr anchor="ctr"/>
                </a:tc>
              </a:tr>
              <a:tr h="63670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liberado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neurona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Glándulas</a:t>
                      </a:r>
                      <a:endParaRPr lang="es-MX" dirty="0"/>
                    </a:p>
                  </a:txBody>
                  <a:tcPr anchor="ctr"/>
                </a:tc>
              </a:tr>
              <a:tr h="63670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Tiempo</a:t>
                      </a:r>
                      <a:r>
                        <a:rPr lang="es-MX" baseline="0" dirty="0" smtClean="0"/>
                        <a:t> de acción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corto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Largo</a:t>
                      </a:r>
                      <a:endParaRPr lang="es-MX" dirty="0"/>
                    </a:p>
                  </a:txBody>
                  <a:tcPr anchor="ctr"/>
                </a:tc>
              </a:tr>
              <a:tr h="63670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9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792</TotalTime>
  <Words>256</Words>
  <Application>Microsoft Office PowerPoint</Application>
  <PresentationFormat>Presentación en pantalla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Adyacencia</vt:lpstr>
      <vt:lpstr>Presentación de PowerPoint</vt:lpstr>
      <vt:lpstr>NEUROTRANSMISORES</vt:lpstr>
      <vt:lpstr>Presentación de PowerPoint</vt:lpstr>
      <vt:lpstr>tipos </vt:lpstr>
      <vt:lpstr>Chaperoninas </vt:lpstr>
      <vt:lpstr>Hormona - chaperonina</vt:lpstr>
      <vt:lpstr>hormonas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</dc:creator>
  <cp:lastModifiedBy>Vale</cp:lastModifiedBy>
  <cp:revision>23</cp:revision>
  <dcterms:created xsi:type="dcterms:W3CDTF">2014-11-03T03:01:40Z</dcterms:created>
  <dcterms:modified xsi:type="dcterms:W3CDTF">2014-11-03T23:30:38Z</dcterms:modified>
</cp:coreProperties>
</file>